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0" r:id="rId3"/>
    <p:sldId id="267" r:id="rId4"/>
    <p:sldId id="268" r:id="rId5"/>
    <p:sldId id="285" r:id="rId6"/>
    <p:sldId id="269" r:id="rId7"/>
    <p:sldId id="273" r:id="rId8"/>
    <p:sldId id="271" r:id="rId9"/>
    <p:sldId id="272" r:id="rId10"/>
    <p:sldId id="282" r:id="rId11"/>
    <p:sldId id="274" r:id="rId12"/>
    <p:sldId id="278" r:id="rId13"/>
    <p:sldId id="276" r:id="rId14"/>
    <p:sldId id="275" r:id="rId15"/>
    <p:sldId id="277" r:id="rId16"/>
    <p:sldId id="283" r:id="rId17"/>
    <p:sldId id="279" r:id="rId18"/>
    <p:sldId id="280" r:id="rId19"/>
    <p:sldId id="281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4FEBD-AF35-4F0D-952E-2C177EAD02AD}" v="14" dt="2023-05-03T17:35:46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660"/>
  </p:normalViewPr>
  <p:slideViewPr>
    <p:cSldViewPr>
      <p:cViewPr>
        <p:scale>
          <a:sx n="55" d="100"/>
          <a:sy n="55" d="100"/>
        </p:scale>
        <p:origin x="85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Endress" userId="1af3709f-2829-40b3-8ed8-2326c6570cc8" providerId="ADAL" clId="{8BC4FEBD-AF35-4F0D-952E-2C177EAD02AD}"/>
    <pc:docChg chg="custSel addSld modSld">
      <pc:chgData name="Jane Endress" userId="1af3709f-2829-40b3-8ed8-2326c6570cc8" providerId="ADAL" clId="{8BC4FEBD-AF35-4F0D-952E-2C177EAD02AD}" dt="2023-05-03T17:35:58.917" v="31" actId="26606"/>
      <pc:docMkLst>
        <pc:docMk/>
      </pc:docMkLst>
      <pc:sldChg chg="addSp delSp modSp new mod setBg">
        <pc:chgData name="Jane Endress" userId="1af3709f-2829-40b3-8ed8-2326c6570cc8" providerId="ADAL" clId="{8BC4FEBD-AF35-4F0D-952E-2C177EAD02AD}" dt="2023-05-03T17:35:58.917" v="31" actId="26606"/>
        <pc:sldMkLst>
          <pc:docMk/>
          <pc:sldMk cId="160569288" sldId="285"/>
        </pc:sldMkLst>
        <pc:spChg chg="add mod">
          <ac:chgData name="Jane Endress" userId="1af3709f-2829-40b3-8ed8-2326c6570cc8" providerId="ADAL" clId="{8BC4FEBD-AF35-4F0D-952E-2C177EAD02AD}" dt="2023-05-03T17:33:28.982" v="7" actId="14100"/>
          <ac:spMkLst>
            <pc:docMk/>
            <pc:sldMk cId="160569288" sldId="285"/>
            <ac:spMk id="2" creationId="{53138408-B2A9-FCC2-9C31-6F11AB72AD89}"/>
          </ac:spMkLst>
        </pc:spChg>
        <pc:spChg chg="add del mod">
          <ac:chgData name="Jane Endress" userId="1af3709f-2829-40b3-8ed8-2326c6570cc8" providerId="ADAL" clId="{8BC4FEBD-AF35-4F0D-952E-2C177EAD02AD}" dt="2023-05-03T17:33:54.231" v="24"/>
          <ac:spMkLst>
            <pc:docMk/>
            <pc:sldMk cId="160569288" sldId="285"/>
            <ac:spMk id="3" creationId="{1582AFC8-8186-4125-A6EA-B552859CE20E}"/>
          </ac:spMkLst>
        </pc:spChg>
        <pc:spChg chg="add mod">
          <ac:chgData name="Jane Endress" userId="1af3709f-2829-40b3-8ed8-2326c6570cc8" providerId="ADAL" clId="{8BC4FEBD-AF35-4F0D-952E-2C177EAD02AD}" dt="2023-05-03T17:34:40.907" v="26"/>
          <ac:spMkLst>
            <pc:docMk/>
            <pc:sldMk cId="160569288" sldId="285"/>
            <ac:spMk id="4" creationId="{C3984EAA-5165-9E0F-A6EA-39E7A891BCE8}"/>
          </ac:spMkLst>
        </pc:spChg>
        <pc:picChg chg="add del mod">
          <ac:chgData name="Jane Endress" userId="1af3709f-2829-40b3-8ed8-2326c6570cc8" providerId="ADAL" clId="{8BC4FEBD-AF35-4F0D-952E-2C177EAD02AD}" dt="2023-05-03T17:34:26.188" v="25" actId="478"/>
          <ac:picMkLst>
            <pc:docMk/>
            <pc:sldMk cId="160569288" sldId="285"/>
            <ac:picMk id="1025" creationId="{10F112F0-CA16-DEE3-8BAC-917B6F00D657}"/>
          </ac:picMkLst>
        </pc:picChg>
        <pc:picChg chg="add mod ord">
          <ac:chgData name="Jane Endress" userId="1af3709f-2829-40b3-8ed8-2326c6570cc8" providerId="ADAL" clId="{8BC4FEBD-AF35-4F0D-952E-2C177EAD02AD}" dt="2023-05-03T17:35:58.917" v="31" actId="26606"/>
          <ac:picMkLst>
            <pc:docMk/>
            <pc:sldMk cId="160569288" sldId="285"/>
            <ac:picMk id="1027" creationId="{E7C96270-2F6B-94C1-98E8-43306E2309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14E6-0E90-4AF1-8915-58EB3255B919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41CEC-B244-4980-88C8-682ECB955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6AF45-23A0-428D-9571-5BAB03A50C8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C3C14-8747-439F-853B-15C4F588A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6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7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6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4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4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0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F195-C938-4804-8D5A-7BB850DDA55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D468-32D5-4D5B-98A7-573399750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5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e/ef/Braddock's_death_at_the_Battle_of_Monongahela_9-July-1755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e/ed/Fort_Pitt_bastio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1/19/Bouquet_blockhous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3.bp.blogspot.com/_fPPuIxEErVE/S-sk9r6TWUI/AAAAAAAAAAk/MM6iis5iM7k/s1600/treaty-of-paris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cfabab8c-58f7-42e1-8726-124f42d0206c@namprd04.prod.outlook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8603" y="304800"/>
            <a:ext cx="3848105" cy="6340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Unit 3</a:t>
            </a:r>
          </a:p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Chapter 6</a:t>
            </a:r>
          </a:p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Lesson 1</a:t>
            </a:r>
          </a:p>
          <a:p>
            <a:pPr algn="ctr"/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Day 2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Pages 154-159</a:t>
            </a:r>
          </a:p>
        </p:txBody>
      </p:sp>
    </p:spTree>
    <p:extLst>
      <p:ext uri="{BB962C8B-B14F-4D97-AF65-F5344CB8AC3E}">
        <p14:creationId xmlns:p14="http://schemas.microsoft.com/office/powerpoint/2010/main" val="335300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89" y="381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The British </a:t>
            </a:r>
            <a:r>
              <a:rPr lang="en-US" sz="4000" u="sng" dirty="0">
                <a:latin typeface="Bookman Old Style" pitchFamily="18" charset="0"/>
              </a:rPr>
              <a:t>lost</a:t>
            </a:r>
            <a:r>
              <a:rPr lang="en-US" sz="4000" dirty="0">
                <a:latin typeface="Bookman Old Style" pitchFamily="18" charset="0"/>
              </a:rPr>
              <a:t> many early </a:t>
            </a:r>
            <a:r>
              <a:rPr lang="en-US" sz="4000" u="sng" dirty="0">
                <a:latin typeface="Bookman Old Style" pitchFamily="18" charset="0"/>
              </a:rPr>
              <a:t>battles</a:t>
            </a:r>
            <a:r>
              <a:rPr lang="en-US" sz="4000" dirty="0">
                <a:latin typeface="Bookman Old Style" pitchFamily="18" charset="0"/>
              </a:rPr>
              <a:t> in the war to the French.</a:t>
            </a:r>
          </a:p>
        </p:txBody>
      </p:sp>
      <p:pic>
        <p:nvPicPr>
          <p:cNvPr id="7170" name="Picture 2" descr="http://upload.wikimedia.org/wikipedia/commons/thumb/d/d1/The_Victory_of_Montcalms_Troops_at_Carillon_by_Henry_Alexander_Ogden.JPG/300px-The_Victory_of_Montcalms_Troops_at_Carillon_by_Henry_Alexander_Og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045075" cy="45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549602"/>
            <a:ext cx="472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One of those losses was on July 9, 1755, when General Edward </a:t>
            </a:r>
            <a:r>
              <a:rPr lang="en-US" sz="4000" u="sng" dirty="0">
                <a:latin typeface="Bookman Old Style" pitchFamily="18" charset="0"/>
              </a:rPr>
              <a:t>Braddock</a:t>
            </a:r>
            <a:r>
              <a:rPr lang="en-US" sz="4000" dirty="0">
                <a:latin typeface="Bookman Old Style" pitchFamily="18" charset="0"/>
              </a:rPr>
              <a:t> lost the Battle of the </a:t>
            </a:r>
            <a:r>
              <a:rPr lang="en-US" sz="4000" u="sng" dirty="0">
                <a:latin typeface="Bookman Old Style" pitchFamily="18" charset="0"/>
              </a:rPr>
              <a:t>Monongahela</a:t>
            </a:r>
            <a:r>
              <a:rPr lang="en-US" sz="4000" dirty="0">
                <a:latin typeface="Bookman Old Style" pitchFamily="18" charset="0"/>
              </a:rPr>
              <a:t>.  Braddock was </a:t>
            </a:r>
            <a:r>
              <a:rPr lang="en-US" sz="4000" u="sng" dirty="0">
                <a:latin typeface="Bookman Old Style" pitchFamily="18" charset="0"/>
              </a:rPr>
              <a:t>killed</a:t>
            </a:r>
            <a:r>
              <a:rPr lang="en-US" sz="4000" dirty="0">
                <a:latin typeface="Bookman Old Style" pitchFamily="18" charset="0"/>
              </a:rPr>
              <a:t> in the fight.  </a:t>
            </a:r>
          </a:p>
        </p:txBody>
      </p:sp>
      <p:pic>
        <p:nvPicPr>
          <p:cNvPr id="1026" name="Picture 2" descr="File:Braddock's death at the Battle of Monongahela 9-July-175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6" y="331869"/>
            <a:ext cx="4055557" cy="60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3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454" y="122813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Write three lines explaining what you think about the story about George Washington during the Battle of the Monongahela.</a:t>
            </a:r>
          </a:p>
        </p:txBody>
      </p:sp>
      <p:sp>
        <p:nvSpPr>
          <p:cNvPr id="3" name="Rectangle 2"/>
          <p:cNvSpPr/>
          <p:nvPr/>
        </p:nvSpPr>
        <p:spPr>
          <a:xfrm>
            <a:off x="845066" y="304800"/>
            <a:ext cx="7648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“Quote” and Comment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8697" y="5410200"/>
            <a:ext cx="6401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Share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42211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33" y="120387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As the war continued, things started going better for the </a:t>
            </a:r>
            <a:r>
              <a:rPr lang="en-US" sz="4000" u="sng" dirty="0">
                <a:latin typeface="Bookman Old Style" pitchFamily="18" charset="0"/>
              </a:rPr>
              <a:t>British</a:t>
            </a:r>
            <a:r>
              <a:rPr lang="en-US" sz="4000" dirty="0">
                <a:latin typeface="Bookman Old Style" pitchFamily="18" charset="0"/>
              </a:rPr>
              <a:t>, and they began to </a:t>
            </a:r>
            <a:r>
              <a:rPr lang="en-US" sz="4000" u="sng" dirty="0">
                <a:latin typeface="Bookman Old Style" pitchFamily="18" charset="0"/>
              </a:rPr>
              <a:t>win</a:t>
            </a:r>
            <a:r>
              <a:rPr lang="en-US" sz="4000" dirty="0">
                <a:latin typeface="Bookman Old Style" pitchFamily="18" charset="0"/>
              </a:rPr>
              <a:t> more </a:t>
            </a:r>
            <a:r>
              <a:rPr lang="en-US" sz="4000" u="sng" dirty="0">
                <a:latin typeface="Bookman Old Style" pitchFamily="18" charset="0"/>
              </a:rPr>
              <a:t>battles</a:t>
            </a:r>
            <a:r>
              <a:rPr lang="en-US" sz="4000" dirty="0">
                <a:latin typeface="Bookman Old Style" pitchFamily="18" charset="0"/>
              </a:rPr>
              <a:t>.</a:t>
            </a:r>
          </a:p>
        </p:txBody>
      </p:sp>
      <p:pic>
        <p:nvPicPr>
          <p:cNvPr id="3074" name="Picture 2" descr="http://2.bp.blogspot.com/_h4mQhKHTy8k/TTxymvI8shI/AAAAAAAAAAg/xUPFsCx2TQc/s1600/french_indian_war_1763_ioni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05" y="2657999"/>
            <a:ext cx="5394855" cy="40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0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One victory for the British was in 1756 when </a:t>
            </a:r>
            <a:r>
              <a:rPr lang="en-US" sz="4000" u="sng" dirty="0">
                <a:latin typeface="Bookman Old Style" pitchFamily="18" charset="0"/>
              </a:rPr>
              <a:t>Pennsylvanian</a:t>
            </a:r>
            <a:r>
              <a:rPr lang="en-US" sz="4000" dirty="0">
                <a:latin typeface="Bookman Old Style" pitchFamily="18" charset="0"/>
              </a:rPr>
              <a:t> John Armstrong led an </a:t>
            </a:r>
            <a:r>
              <a:rPr lang="en-US" sz="4000" u="sng" dirty="0">
                <a:latin typeface="Bookman Old Style" pitchFamily="18" charset="0"/>
              </a:rPr>
              <a:t>attack</a:t>
            </a:r>
            <a:r>
              <a:rPr lang="en-US" sz="4000" dirty="0">
                <a:latin typeface="Bookman Old Style" pitchFamily="18" charset="0"/>
              </a:rPr>
              <a:t> on the Native American village of </a:t>
            </a:r>
            <a:r>
              <a:rPr lang="en-US" sz="4000" u="sng" dirty="0">
                <a:latin typeface="Bookman Old Style" pitchFamily="18" charset="0"/>
              </a:rPr>
              <a:t>Kittanning</a:t>
            </a:r>
            <a:r>
              <a:rPr lang="en-US" sz="4000" dirty="0">
                <a:latin typeface="Bookman Old Style" pitchFamily="18" charset="0"/>
              </a:rPr>
              <a:t>, capturing it.  </a:t>
            </a:r>
          </a:p>
        </p:txBody>
      </p:sp>
      <p:pic>
        <p:nvPicPr>
          <p:cNvPr id="2050" name="Picture 2" descr="http://pabook.libraries.psu.edu/palitmap/KittanningAttackReen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63610"/>
            <a:ext cx="5334000" cy="319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4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8" y="2286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Fort </a:t>
            </a:r>
            <a:r>
              <a:rPr lang="en-US" sz="4000" u="sng" dirty="0">
                <a:latin typeface="Bookman Old Style" pitchFamily="18" charset="0"/>
              </a:rPr>
              <a:t>Duquesne</a:t>
            </a:r>
            <a:r>
              <a:rPr lang="en-US" sz="4000" dirty="0">
                <a:latin typeface="Bookman Old Style" pitchFamily="18" charset="0"/>
              </a:rPr>
              <a:t> finally fell into British hands in September of 1758.  The French </a:t>
            </a:r>
            <a:r>
              <a:rPr lang="en-US" sz="4000" u="sng" dirty="0">
                <a:latin typeface="Bookman Old Style" pitchFamily="18" charset="0"/>
              </a:rPr>
              <a:t>burned</a:t>
            </a:r>
            <a:r>
              <a:rPr lang="en-US" sz="4000" dirty="0">
                <a:latin typeface="Bookman Old Style" pitchFamily="18" charset="0"/>
              </a:rPr>
              <a:t> it down so the </a:t>
            </a:r>
            <a:r>
              <a:rPr lang="en-US" sz="4000" u="sng" dirty="0">
                <a:latin typeface="Bookman Old Style" pitchFamily="18" charset="0"/>
              </a:rPr>
              <a:t>British</a:t>
            </a:r>
            <a:r>
              <a:rPr lang="en-US" sz="4000" dirty="0">
                <a:latin typeface="Bookman Old Style" pitchFamily="18" charset="0"/>
              </a:rPr>
              <a:t> couldn’t use it. </a:t>
            </a:r>
          </a:p>
        </p:txBody>
      </p:sp>
      <p:pic>
        <p:nvPicPr>
          <p:cNvPr id="4098" name="Picture 2" descr="http://www.fortedwards.org/cwffa/f-i-series/Duques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78" y="2937933"/>
            <a:ext cx="6324600" cy="36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6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The </a:t>
            </a:r>
            <a:r>
              <a:rPr lang="en-US" sz="4000" u="sng" dirty="0">
                <a:latin typeface="Bookman Old Style" pitchFamily="18" charset="0"/>
              </a:rPr>
              <a:t>British</a:t>
            </a:r>
            <a:r>
              <a:rPr lang="en-US" sz="4000" dirty="0">
                <a:latin typeface="Bookman Old Style" pitchFamily="18" charset="0"/>
              </a:rPr>
              <a:t> built Fort </a:t>
            </a:r>
            <a:r>
              <a:rPr lang="en-US" sz="4000" u="sng" dirty="0">
                <a:latin typeface="Bookman Old Style" pitchFamily="18" charset="0"/>
              </a:rPr>
              <a:t>Pitt</a:t>
            </a:r>
            <a:r>
              <a:rPr lang="en-US" sz="4000" dirty="0">
                <a:latin typeface="Bookman Old Style" pitchFamily="18" charset="0"/>
              </a:rPr>
              <a:t> in place of Fort Duquesne. </a:t>
            </a:r>
          </a:p>
        </p:txBody>
      </p:sp>
      <p:pic>
        <p:nvPicPr>
          <p:cNvPr id="5122" name="Picture 2" descr="http://www.rossiersartgallery.com/images/500_on_the_trail_to_fort_pi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1" y="2057400"/>
            <a:ext cx="745434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9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8867" y="929038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Remains of Fort Pitt today.</a:t>
            </a:r>
          </a:p>
        </p:txBody>
      </p:sp>
      <p:pic>
        <p:nvPicPr>
          <p:cNvPr id="6146" name="Picture 2" descr="File:Fort Pitt bastio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00" t="26173" r="15000" b="-10469"/>
          <a:stretch/>
        </p:blipFill>
        <p:spPr bwMode="auto">
          <a:xfrm>
            <a:off x="1981200" y="2895600"/>
            <a:ext cx="6993467" cy="44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Bouquet blockhous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2" y="152400"/>
            <a:ext cx="4048060" cy="30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8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1055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The </a:t>
            </a:r>
            <a:r>
              <a:rPr lang="en-US" sz="4000" u="sng" dirty="0">
                <a:latin typeface="Bookman Old Style" pitchFamily="18" charset="0"/>
              </a:rPr>
              <a:t>British</a:t>
            </a:r>
            <a:r>
              <a:rPr lang="en-US" sz="4000" dirty="0">
                <a:latin typeface="Bookman Old Style" pitchFamily="18" charset="0"/>
              </a:rPr>
              <a:t> finally won the war, and in 1763 the British and </a:t>
            </a:r>
            <a:r>
              <a:rPr lang="en-US" sz="4000" u="sng" dirty="0">
                <a:latin typeface="Bookman Old Style" pitchFamily="18" charset="0"/>
              </a:rPr>
              <a:t>French</a:t>
            </a:r>
            <a:r>
              <a:rPr lang="en-US" sz="4000" dirty="0">
                <a:latin typeface="Bookman Old Style" pitchFamily="18" charset="0"/>
              </a:rPr>
              <a:t> signed the Treaty of </a:t>
            </a:r>
            <a:r>
              <a:rPr lang="en-US" sz="4000" u="sng" dirty="0">
                <a:latin typeface="Bookman Old Style" pitchFamily="18" charset="0"/>
              </a:rPr>
              <a:t>Paris</a:t>
            </a:r>
            <a:r>
              <a:rPr lang="en-US" sz="4000" dirty="0">
                <a:latin typeface="Bookman Old Style" pitchFamily="18" charset="0"/>
              </a:rPr>
              <a:t>.  </a:t>
            </a:r>
          </a:p>
        </p:txBody>
      </p:sp>
      <p:pic>
        <p:nvPicPr>
          <p:cNvPr id="8194" name="Picture 2" descr="http://3.bp.blogspot.com/_fPPuIxEErVE/S-sk9r6TWUI/AAAAAAAAAAk/MM6iis5iM7k/s320/treaty-of-p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362200" cy="38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3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11" y="296869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This officially ended the </a:t>
            </a:r>
            <a:r>
              <a:rPr lang="en-US" sz="4000" u="sng" dirty="0">
                <a:latin typeface="Bookman Old Style" pitchFamily="18" charset="0"/>
              </a:rPr>
              <a:t>war</a:t>
            </a:r>
            <a:r>
              <a:rPr lang="en-US" sz="4000" dirty="0">
                <a:latin typeface="Bookman Old Style" pitchFamily="18" charset="0"/>
              </a:rPr>
              <a:t> and gave </a:t>
            </a:r>
            <a:r>
              <a:rPr lang="en-US" sz="4000" u="sng" dirty="0">
                <a:latin typeface="Bookman Old Style" pitchFamily="18" charset="0"/>
              </a:rPr>
              <a:t>England</a:t>
            </a:r>
            <a:r>
              <a:rPr lang="en-US" sz="4000" dirty="0">
                <a:latin typeface="Bookman Old Style" pitchFamily="18" charset="0"/>
              </a:rPr>
              <a:t> control of North America from the Atlantic Ocean to the </a:t>
            </a:r>
            <a:r>
              <a:rPr lang="en-US" sz="4000" u="sng" dirty="0">
                <a:latin typeface="Bookman Old Style" pitchFamily="18" charset="0"/>
              </a:rPr>
              <a:t>Mississippi</a:t>
            </a:r>
            <a:r>
              <a:rPr lang="en-US" sz="4000" dirty="0">
                <a:latin typeface="Bookman Old Style" pitchFamily="18" charset="0"/>
              </a:rPr>
              <a:t> River.</a:t>
            </a:r>
          </a:p>
        </p:txBody>
      </p:sp>
      <p:pic>
        <p:nvPicPr>
          <p:cNvPr id="7170" name="Picture 2" descr="http://www.american.edu/TED/ice/images4/kckbritish-era-1763-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79659"/>
            <a:ext cx="4724400" cy="40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3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1179255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Have you ever had a disagreement that ended in a fight?  Explain in three lines what happened.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5889486"/>
            <a:ext cx="566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Share with a partner.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3857" y="228600"/>
            <a:ext cx="4727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Please Do Now!</a:t>
            </a:r>
          </a:p>
        </p:txBody>
      </p:sp>
      <p:pic>
        <p:nvPicPr>
          <p:cNvPr id="1026" name="Picture 2" descr="http://www.clipartbest.com/cliparts/eiM/rGr/eiMrGr6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14" y="3789773"/>
            <a:ext cx="2474621" cy="20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181" y="1828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List one effect of the French and Indian War.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3803" y="228600"/>
            <a:ext cx="59551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Exit Question</a:t>
            </a:r>
          </a:p>
        </p:txBody>
      </p:sp>
      <p:pic>
        <p:nvPicPr>
          <p:cNvPr id="6" name="Picture 4" descr="http://www.mrnussbaum.com/history/images/fi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62426"/>
            <a:ext cx="5105400" cy="32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22" y="43190"/>
            <a:ext cx="403577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Dinwiddie sent a young man from the British army named George Washington to Fort Le Boeuf to tell them to leave.  The French refused.</a:t>
            </a:r>
          </a:p>
        </p:txBody>
      </p:sp>
      <p:pic>
        <p:nvPicPr>
          <p:cNvPr id="10242" name="Picture 2" descr="http://blogsensebybarb.files.wordpress.com/2011/10/young-george_washington_1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3" y="381000"/>
            <a:ext cx="444701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3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22" y="258901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Several months later, </a:t>
            </a:r>
            <a:r>
              <a:rPr lang="en-US" sz="4000" u="sng" dirty="0">
                <a:latin typeface="Bookman Old Style" pitchFamily="18" charset="0"/>
              </a:rPr>
              <a:t>Washington</a:t>
            </a:r>
            <a:r>
              <a:rPr lang="en-US" sz="4000" dirty="0">
                <a:latin typeface="Bookman Old Style" pitchFamily="18" charset="0"/>
              </a:rPr>
              <a:t> was sent back to the area with </a:t>
            </a:r>
            <a:r>
              <a:rPr lang="en-US" sz="4000" u="sng" dirty="0">
                <a:latin typeface="Bookman Old Style" pitchFamily="18" charset="0"/>
              </a:rPr>
              <a:t>soldiers</a:t>
            </a:r>
            <a:r>
              <a:rPr lang="en-US" sz="4000" dirty="0">
                <a:latin typeface="Bookman Old Style" pitchFamily="18" charset="0"/>
              </a:rPr>
              <a:t> to protect British colonists in the area from the </a:t>
            </a:r>
            <a:r>
              <a:rPr lang="en-US" sz="4000" u="sng" dirty="0">
                <a:latin typeface="Bookman Old Style" pitchFamily="18" charset="0"/>
              </a:rPr>
              <a:t>French</a:t>
            </a:r>
            <a:r>
              <a:rPr lang="en-US" sz="4000" dirty="0">
                <a:latin typeface="Bookman Old Style" pitchFamily="18" charset="0"/>
              </a:rPr>
              <a:t>.</a:t>
            </a:r>
          </a:p>
        </p:txBody>
      </p:sp>
      <p:pic>
        <p:nvPicPr>
          <p:cNvPr id="3074" name="Picture 2" descr="http://www.historic-uk.com/HistoryUK/Kelmarsh2006/RedcoatsMarching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89" y="3395133"/>
            <a:ext cx="3465866" cy="32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0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E7C96270-2F6B-94C1-98E8-43306E23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783016"/>
            <a:ext cx="8178799" cy="32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3138408-B2A9-FCC2-9C31-6F11AB72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"/>
            <a:ext cx="5196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984EAA-5165-9E0F-A6EA-39E7A891B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virtualology.com/images/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3048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Worried about being attacked by a </a:t>
            </a:r>
            <a:r>
              <a:rPr lang="en-US" sz="4000" u="sng" dirty="0">
                <a:latin typeface="Bookman Old Style" pitchFamily="18" charset="0"/>
              </a:rPr>
              <a:t>larger</a:t>
            </a:r>
            <a:r>
              <a:rPr lang="en-US" sz="4000" dirty="0">
                <a:latin typeface="Bookman Old Style" pitchFamily="18" charset="0"/>
              </a:rPr>
              <a:t> French force from Fort </a:t>
            </a:r>
            <a:r>
              <a:rPr lang="en-US" sz="4000" u="sng" dirty="0">
                <a:latin typeface="Bookman Old Style" pitchFamily="18" charset="0"/>
              </a:rPr>
              <a:t>Duquesne</a:t>
            </a:r>
            <a:r>
              <a:rPr lang="en-US" sz="4000" dirty="0">
                <a:latin typeface="Bookman Old Style" pitchFamily="18" charset="0"/>
              </a:rPr>
              <a:t>, Washington built Fort </a:t>
            </a:r>
            <a:r>
              <a:rPr lang="en-US" sz="4000" u="sng" dirty="0">
                <a:latin typeface="Bookman Old Style" pitchFamily="18" charset="0"/>
              </a:rPr>
              <a:t>Necessity</a:t>
            </a:r>
            <a:r>
              <a:rPr lang="en-US" sz="4000" dirty="0">
                <a:latin typeface="Bookman Old Style" pitchFamily="18" charset="0"/>
              </a:rPr>
              <a:t> for protection.</a:t>
            </a:r>
          </a:p>
        </p:txBody>
      </p:sp>
    </p:spTree>
    <p:extLst>
      <p:ext uri="{BB962C8B-B14F-4D97-AF65-F5344CB8AC3E}">
        <p14:creationId xmlns:p14="http://schemas.microsoft.com/office/powerpoint/2010/main" val="387342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89" y="381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On July 3, 1754, the French did attack, laid </a:t>
            </a:r>
            <a:r>
              <a:rPr lang="en-US" sz="4000" u="sng" dirty="0">
                <a:latin typeface="Bookman Old Style" pitchFamily="18" charset="0"/>
              </a:rPr>
              <a:t>siege</a:t>
            </a:r>
            <a:r>
              <a:rPr lang="en-US" sz="4000" dirty="0">
                <a:latin typeface="Bookman Old Style" pitchFamily="18" charset="0"/>
              </a:rPr>
              <a:t> to the fort, and forced Washington to </a:t>
            </a:r>
            <a:r>
              <a:rPr lang="en-US" sz="4000" u="sng" dirty="0">
                <a:latin typeface="Bookman Old Style" pitchFamily="18" charset="0"/>
              </a:rPr>
              <a:t>surrender</a:t>
            </a:r>
            <a:r>
              <a:rPr lang="en-US" sz="4000" dirty="0">
                <a:latin typeface="Bookman Old Style" pitchFamily="18" charset="0"/>
              </a:rPr>
              <a:t>.</a:t>
            </a:r>
          </a:p>
        </p:txBody>
      </p:sp>
      <p:pic>
        <p:nvPicPr>
          <p:cNvPr id="2050" name="Picture 2" descr="http://imgc.allpostersimages.com/images/P-473-488-90/22/2246/AN2ZD00Z/posters/british-army-on-the-field-in-a-reenactment-of-the-surrender-at-yorktown-battlefield-virgi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5053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1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esidentgeorgewashington.files.wordpress.com/2010/03/battleoffortneces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3" y="2763389"/>
            <a:ext cx="6477000" cy="38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933" y="228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Washington and his troops returned to </a:t>
            </a:r>
            <a:r>
              <a:rPr lang="en-US" sz="4000" u="sng" dirty="0">
                <a:latin typeface="Bookman Old Style" pitchFamily="18" charset="0"/>
              </a:rPr>
              <a:t>Virginia</a:t>
            </a:r>
            <a:r>
              <a:rPr lang="en-US" sz="4000" dirty="0">
                <a:latin typeface="Bookman Old Style" pitchFamily="18" charset="0"/>
              </a:rPr>
              <a:t>.  Many say this was the </a:t>
            </a:r>
            <a:r>
              <a:rPr lang="en-US" sz="4000" u="sng" dirty="0">
                <a:latin typeface="Bookman Old Style" pitchFamily="18" charset="0"/>
              </a:rPr>
              <a:t>beginning</a:t>
            </a:r>
            <a:r>
              <a:rPr lang="en-US" sz="4000" dirty="0">
                <a:latin typeface="Bookman Old Style" pitchFamily="18" charset="0"/>
              </a:rPr>
              <a:t> of the </a:t>
            </a:r>
            <a:r>
              <a:rPr lang="en-US" sz="4000" u="sng" dirty="0">
                <a:latin typeface="Bookman Old Style" pitchFamily="18" charset="0"/>
              </a:rPr>
              <a:t>French and Indian War</a:t>
            </a:r>
            <a:r>
              <a:rPr lang="en-US" sz="40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07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156" y="228600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man Old Style" pitchFamily="18" charset="0"/>
              </a:rPr>
              <a:t>The French, along with their Native American </a:t>
            </a:r>
            <a:r>
              <a:rPr lang="en-US" sz="4000" u="sng" dirty="0">
                <a:latin typeface="Bookman Old Style" pitchFamily="18" charset="0"/>
              </a:rPr>
              <a:t>allies</a:t>
            </a:r>
            <a:r>
              <a:rPr lang="en-US" sz="4000" dirty="0">
                <a:latin typeface="Bookman Old Style" pitchFamily="18" charset="0"/>
              </a:rPr>
              <a:t>, fought the British for </a:t>
            </a:r>
            <a:r>
              <a:rPr lang="en-US" sz="4000" u="sng" dirty="0">
                <a:latin typeface="Bookman Old Style" pitchFamily="18" charset="0"/>
              </a:rPr>
              <a:t>control</a:t>
            </a:r>
            <a:r>
              <a:rPr lang="en-US" sz="4000" dirty="0">
                <a:latin typeface="Bookman Old Style" pitchFamily="18" charset="0"/>
              </a:rPr>
              <a:t> of the North American continent for </a:t>
            </a:r>
            <a:r>
              <a:rPr lang="en-US" sz="4000" u="sng" dirty="0">
                <a:latin typeface="Bookman Old Style" pitchFamily="18" charset="0"/>
              </a:rPr>
              <a:t>nine</a:t>
            </a:r>
            <a:r>
              <a:rPr lang="en-US" sz="4000" dirty="0">
                <a:latin typeface="Bookman Old Style" pitchFamily="18" charset="0"/>
              </a:rPr>
              <a:t> years.</a:t>
            </a:r>
          </a:p>
        </p:txBody>
      </p:sp>
      <p:pic>
        <p:nvPicPr>
          <p:cNvPr id="4100" name="Picture 4" descr="http://www.mrnussbaum.com/history/images/fi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62426"/>
            <a:ext cx="5105400" cy="32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5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389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Jane Endress</cp:lastModifiedBy>
  <cp:revision>70</cp:revision>
  <cp:lastPrinted>2012-02-09T17:43:26Z</cp:lastPrinted>
  <dcterms:created xsi:type="dcterms:W3CDTF">2012-02-06T13:35:28Z</dcterms:created>
  <dcterms:modified xsi:type="dcterms:W3CDTF">2023-05-03T17:36:07Z</dcterms:modified>
</cp:coreProperties>
</file>